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AABEDC-9959-40A8-8804-95BC848DA5C0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B71DBA13-807B-4602-82D8-2BCC905107A9}">
      <dgm:prSet phldrT="[Tekst]" custT="1"/>
      <dgm:spPr/>
      <dgm:t>
        <a:bodyPr/>
        <a:lstStyle/>
        <a:p>
          <a:r>
            <a:rPr lang="pl-PL" sz="1600" dirty="0" smtClean="0"/>
            <a:t>Urodził </a:t>
          </a:r>
          <a:r>
            <a:rPr lang="pl-PL" sz="1600" dirty="0" smtClean="0"/>
            <a:t>się                    w </a:t>
          </a:r>
          <a:r>
            <a:rPr lang="pl-PL" sz="1600" dirty="0" smtClean="0"/>
            <a:t>Warszawie</a:t>
          </a:r>
        </a:p>
        <a:p>
          <a:r>
            <a:rPr lang="pl-PL" sz="1600" dirty="0" smtClean="0"/>
            <a:t>22 stycznia 1921 </a:t>
          </a:r>
        </a:p>
      </dgm:t>
    </dgm:pt>
    <dgm:pt modelId="{B5CD280E-AF74-481E-B52F-781FFC1FA0F2}" type="parTrans" cxnId="{8D5E04D3-1085-4342-BB6A-9EF8CDB8667A}">
      <dgm:prSet/>
      <dgm:spPr/>
      <dgm:t>
        <a:bodyPr/>
        <a:lstStyle/>
        <a:p>
          <a:endParaRPr lang="pl-PL"/>
        </a:p>
      </dgm:t>
    </dgm:pt>
    <dgm:pt modelId="{1E29FFDA-B37F-4B79-8BFC-2E1C87D74198}" type="sibTrans" cxnId="{8D5E04D3-1085-4342-BB6A-9EF8CDB8667A}">
      <dgm:prSet/>
      <dgm:spPr/>
      <dgm:t>
        <a:bodyPr/>
        <a:lstStyle/>
        <a:p>
          <a:endParaRPr lang="pl-PL"/>
        </a:p>
      </dgm:t>
    </dgm:pt>
    <dgm:pt modelId="{1C190087-0023-4220-A7A3-A87748C5B2E7}">
      <dgm:prSet phldrT="[Tekst]" custT="1"/>
      <dgm:spPr/>
      <dgm:t>
        <a:bodyPr/>
        <a:lstStyle/>
        <a:p>
          <a:r>
            <a:rPr lang="pl-PL" sz="1600" dirty="0" smtClean="0"/>
            <a:t>od 1933 uczęszczał do Państwowego Gimnazjum     im. Stefana Batorego</a:t>
          </a:r>
          <a:endParaRPr lang="pl-PL" sz="1600" dirty="0"/>
        </a:p>
      </dgm:t>
    </dgm:pt>
    <dgm:pt modelId="{D51D0F78-1A11-4B1C-9134-4B980EA8D4B9}" type="parTrans" cxnId="{5788BA88-65CB-4F58-ABB2-AE87A18A5BA6}">
      <dgm:prSet/>
      <dgm:spPr/>
      <dgm:t>
        <a:bodyPr/>
        <a:lstStyle/>
        <a:p>
          <a:endParaRPr lang="pl-PL"/>
        </a:p>
      </dgm:t>
    </dgm:pt>
    <dgm:pt modelId="{F18C2F2C-B16D-491C-AE02-85C4E3CED836}" type="sibTrans" cxnId="{5788BA88-65CB-4F58-ABB2-AE87A18A5BA6}">
      <dgm:prSet/>
      <dgm:spPr/>
      <dgm:t>
        <a:bodyPr/>
        <a:lstStyle/>
        <a:p>
          <a:endParaRPr lang="pl-PL"/>
        </a:p>
      </dgm:t>
    </dgm:pt>
    <dgm:pt modelId="{CF31AD43-7DE2-40AD-9E6F-ABAEA57E1A36}">
      <dgm:prSet phldrT="[Tekst]" custT="1"/>
      <dgm:spPr/>
      <dgm:t>
        <a:bodyPr/>
        <a:lstStyle/>
        <a:p>
          <a:r>
            <a:rPr lang="pl-PL" sz="1600" dirty="0" smtClean="0"/>
            <a:t>W 1936 </a:t>
          </a:r>
          <a:r>
            <a:rPr lang="pl-PL" sz="1600" dirty="0" smtClean="0"/>
            <a:t>powstał pierwszy znany wiersz "Wypadek przy pracy</a:t>
          </a:r>
          <a:r>
            <a:rPr lang="pl-PL" sz="1600" dirty="0" smtClean="0"/>
            <a:t>"</a:t>
          </a:r>
          <a:endParaRPr lang="pl-PL" sz="1600" dirty="0" smtClean="0"/>
        </a:p>
      </dgm:t>
    </dgm:pt>
    <dgm:pt modelId="{2CEF4926-B513-4C56-92FF-444B7A71377E}" type="parTrans" cxnId="{8D1AC9E5-B7B2-4F26-8EBA-00BE94F8F313}">
      <dgm:prSet/>
      <dgm:spPr/>
      <dgm:t>
        <a:bodyPr/>
        <a:lstStyle/>
        <a:p>
          <a:endParaRPr lang="pl-PL"/>
        </a:p>
      </dgm:t>
    </dgm:pt>
    <dgm:pt modelId="{30EA8DC2-D85A-4C40-97E2-D8918D2CBB69}" type="sibTrans" cxnId="{8D1AC9E5-B7B2-4F26-8EBA-00BE94F8F313}">
      <dgm:prSet/>
      <dgm:spPr/>
      <dgm:t>
        <a:bodyPr/>
        <a:lstStyle/>
        <a:p>
          <a:endParaRPr lang="pl-PL"/>
        </a:p>
      </dgm:t>
    </dgm:pt>
    <dgm:pt modelId="{3BE374CF-5743-4C2C-820D-7A8C600B98B1}">
      <dgm:prSet phldrT="[Tekst]" custT="1"/>
      <dgm:spPr/>
      <dgm:t>
        <a:bodyPr/>
        <a:lstStyle/>
        <a:p>
          <a:r>
            <a:rPr lang="pl-PL" sz="1600" dirty="0" smtClean="0"/>
            <a:t>W </a:t>
          </a:r>
          <a:r>
            <a:rPr lang="pl-PL" sz="1600" dirty="0" smtClean="0"/>
            <a:t>1939 uzyskał świadectwo dojrzałości</a:t>
          </a:r>
          <a:endParaRPr lang="pl-PL" sz="1800" dirty="0"/>
        </a:p>
      </dgm:t>
    </dgm:pt>
    <dgm:pt modelId="{5334F6BA-A146-42B7-9C0B-5DD7B387C175}" type="sibTrans" cxnId="{09DE3FA7-407B-4FA3-9EA0-AEB6147082EA}">
      <dgm:prSet/>
      <dgm:spPr/>
      <dgm:t>
        <a:bodyPr/>
        <a:lstStyle/>
        <a:p>
          <a:endParaRPr lang="pl-PL"/>
        </a:p>
      </dgm:t>
    </dgm:pt>
    <dgm:pt modelId="{206A245D-A4A6-4C75-ADD4-A414F669571F}" type="parTrans" cxnId="{09DE3FA7-407B-4FA3-9EA0-AEB6147082EA}">
      <dgm:prSet/>
      <dgm:spPr/>
      <dgm:t>
        <a:bodyPr/>
        <a:lstStyle/>
        <a:p>
          <a:endParaRPr lang="pl-PL"/>
        </a:p>
      </dgm:t>
    </dgm:pt>
    <dgm:pt modelId="{DE77363D-31B1-4785-85EA-48FD3021CD4C}" type="pres">
      <dgm:prSet presAssocID="{0EAABEDC-9959-40A8-8804-95BC848DA5C0}" presName="Name0" presStyleCnt="0">
        <dgm:presLayoutVars>
          <dgm:dir/>
          <dgm:resizeHandles val="exact"/>
        </dgm:presLayoutVars>
      </dgm:prSet>
      <dgm:spPr/>
    </dgm:pt>
    <dgm:pt modelId="{23B69168-E589-4FF7-9F6A-9EF3C4EF8422}" type="pres">
      <dgm:prSet presAssocID="{0EAABEDC-9959-40A8-8804-95BC848DA5C0}" presName="arrow" presStyleLbl="bgShp" presStyleIdx="0" presStyleCnt="1"/>
      <dgm:spPr/>
    </dgm:pt>
    <dgm:pt modelId="{1DC6B52C-7A1D-425A-AD62-6EC77803F337}" type="pres">
      <dgm:prSet presAssocID="{0EAABEDC-9959-40A8-8804-95BC848DA5C0}" presName="points" presStyleCnt="0"/>
      <dgm:spPr/>
    </dgm:pt>
    <dgm:pt modelId="{23D6A28C-2B05-4498-A34E-7E155BB61E15}" type="pres">
      <dgm:prSet presAssocID="{B71DBA13-807B-4602-82D8-2BCC905107A9}" presName="compositeA" presStyleCnt="0"/>
      <dgm:spPr/>
    </dgm:pt>
    <dgm:pt modelId="{327A826A-89DC-4AA2-BDAE-600BF1D8D55A}" type="pres">
      <dgm:prSet presAssocID="{B71DBA13-807B-4602-82D8-2BCC905107A9}" presName="textA" presStyleLbl="revTx" presStyleIdx="0" presStyleCnt="4" custScaleX="18123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64EF28E-9B31-4FEC-AAA6-66270F0FB434}" type="pres">
      <dgm:prSet presAssocID="{B71DBA13-807B-4602-82D8-2BCC905107A9}" presName="circleA" presStyleLbl="node1" presStyleIdx="0" presStyleCnt="4"/>
      <dgm:spPr/>
    </dgm:pt>
    <dgm:pt modelId="{C2574C45-A264-46DF-9372-CDD03296885F}" type="pres">
      <dgm:prSet presAssocID="{B71DBA13-807B-4602-82D8-2BCC905107A9}" presName="spaceA" presStyleCnt="0"/>
      <dgm:spPr/>
    </dgm:pt>
    <dgm:pt modelId="{91163FAB-2D77-4BE4-AD73-69F3AAFAACA3}" type="pres">
      <dgm:prSet presAssocID="{1E29FFDA-B37F-4B79-8BFC-2E1C87D74198}" presName="space" presStyleCnt="0"/>
      <dgm:spPr/>
    </dgm:pt>
    <dgm:pt modelId="{CD73C2F5-AB7A-456B-8CBA-C6FEF0BC8390}" type="pres">
      <dgm:prSet presAssocID="{1C190087-0023-4220-A7A3-A87748C5B2E7}" presName="compositeB" presStyleCnt="0"/>
      <dgm:spPr/>
    </dgm:pt>
    <dgm:pt modelId="{BA6F56CF-8646-4197-9B16-784F7249AAE1}" type="pres">
      <dgm:prSet presAssocID="{1C190087-0023-4220-A7A3-A87748C5B2E7}" presName="textB" presStyleLbl="revTx" presStyleIdx="1" presStyleCnt="4" custScaleX="17894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56B5A2-AA68-43F7-8235-33AE0806FD69}" type="pres">
      <dgm:prSet presAssocID="{1C190087-0023-4220-A7A3-A87748C5B2E7}" presName="circleB" presStyleLbl="node1" presStyleIdx="1" presStyleCnt="4"/>
      <dgm:spPr/>
    </dgm:pt>
    <dgm:pt modelId="{F3337A33-4356-4543-9BB6-7FE1E74B552F}" type="pres">
      <dgm:prSet presAssocID="{1C190087-0023-4220-A7A3-A87748C5B2E7}" presName="spaceB" presStyleCnt="0"/>
      <dgm:spPr/>
    </dgm:pt>
    <dgm:pt modelId="{8F7978FD-6E86-4005-A23F-1EE4792E2C5B}" type="pres">
      <dgm:prSet presAssocID="{F18C2F2C-B16D-491C-AE02-85C4E3CED836}" presName="space" presStyleCnt="0"/>
      <dgm:spPr/>
    </dgm:pt>
    <dgm:pt modelId="{A189A20F-15EB-413E-8266-B72AA483808E}" type="pres">
      <dgm:prSet presAssocID="{CF31AD43-7DE2-40AD-9E6F-ABAEA57E1A36}" presName="compositeA" presStyleCnt="0"/>
      <dgm:spPr/>
    </dgm:pt>
    <dgm:pt modelId="{E64BFC6A-1FEC-4448-9D77-2D78653D079C}" type="pres">
      <dgm:prSet presAssocID="{CF31AD43-7DE2-40AD-9E6F-ABAEA57E1A36}" presName="textA" presStyleLbl="revTx" presStyleIdx="2" presStyleCnt="4" custScaleX="16630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2F194F-7718-4966-96CB-8E4E9B5E9B5F}" type="pres">
      <dgm:prSet presAssocID="{CF31AD43-7DE2-40AD-9E6F-ABAEA57E1A36}" presName="circleA" presStyleLbl="node1" presStyleIdx="2" presStyleCnt="4"/>
      <dgm:spPr/>
    </dgm:pt>
    <dgm:pt modelId="{D0571694-7198-41F3-8C6A-CD050D5E6D7B}" type="pres">
      <dgm:prSet presAssocID="{CF31AD43-7DE2-40AD-9E6F-ABAEA57E1A36}" presName="spaceA" presStyleCnt="0"/>
      <dgm:spPr/>
    </dgm:pt>
    <dgm:pt modelId="{1FDFDBB5-3149-45C1-AF6E-A93099816246}" type="pres">
      <dgm:prSet presAssocID="{30EA8DC2-D85A-4C40-97E2-D8918D2CBB69}" presName="space" presStyleCnt="0"/>
      <dgm:spPr/>
    </dgm:pt>
    <dgm:pt modelId="{08B6E34F-E87F-4EE2-9DF2-BF35A827C561}" type="pres">
      <dgm:prSet presAssocID="{3BE374CF-5743-4C2C-820D-7A8C600B98B1}" presName="compositeB" presStyleCnt="0"/>
      <dgm:spPr/>
    </dgm:pt>
    <dgm:pt modelId="{BC46E079-D38A-4822-AAAA-97EE2A41FB7E}" type="pres">
      <dgm:prSet presAssocID="{3BE374CF-5743-4C2C-820D-7A8C600B98B1}" presName="textB" presStyleLbl="revTx" presStyleIdx="3" presStyleCnt="4" custScaleX="18002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132789-DBA2-47C6-A400-EEFF91B5C8A6}" type="pres">
      <dgm:prSet presAssocID="{3BE374CF-5743-4C2C-820D-7A8C600B98B1}" presName="circleB" presStyleLbl="node1" presStyleIdx="3" presStyleCnt="4"/>
      <dgm:spPr/>
    </dgm:pt>
    <dgm:pt modelId="{91D4DED0-4DD5-492A-B345-D4D0FD16E2F3}" type="pres">
      <dgm:prSet presAssocID="{3BE374CF-5743-4C2C-820D-7A8C600B98B1}" presName="spaceB" presStyleCnt="0"/>
      <dgm:spPr/>
    </dgm:pt>
  </dgm:ptLst>
  <dgm:cxnLst>
    <dgm:cxn modelId="{5788BA88-65CB-4F58-ABB2-AE87A18A5BA6}" srcId="{0EAABEDC-9959-40A8-8804-95BC848DA5C0}" destId="{1C190087-0023-4220-A7A3-A87748C5B2E7}" srcOrd="1" destOrd="0" parTransId="{D51D0F78-1A11-4B1C-9134-4B980EA8D4B9}" sibTransId="{F18C2F2C-B16D-491C-AE02-85C4E3CED836}"/>
    <dgm:cxn modelId="{DB71BE6C-0979-43C8-8022-EBA18C888CE8}" type="presOf" srcId="{B71DBA13-807B-4602-82D8-2BCC905107A9}" destId="{327A826A-89DC-4AA2-BDAE-600BF1D8D55A}" srcOrd="0" destOrd="0" presId="urn:microsoft.com/office/officeart/2005/8/layout/hProcess11"/>
    <dgm:cxn modelId="{DBF50D7E-F925-4DB7-8338-0FF393293038}" type="presOf" srcId="{3BE374CF-5743-4C2C-820D-7A8C600B98B1}" destId="{BC46E079-D38A-4822-AAAA-97EE2A41FB7E}" srcOrd="0" destOrd="0" presId="urn:microsoft.com/office/officeart/2005/8/layout/hProcess11"/>
    <dgm:cxn modelId="{D62D2548-9696-46B5-AAF2-BFF5BED2691A}" type="presOf" srcId="{CF31AD43-7DE2-40AD-9E6F-ABAEA57E1A36}" destId="{E64BFC6A-1FEC-4448-9D77-2D78653D079C}" srcOrd="0" destOrd="0" presId="urn:microsoft.com/office/officeart/2005/8/layout/hProcess11"/>
    <dgm:cxn modelId="{188A5145-E8DD-4899-B263-7E16214676C8}" type="presOf" srcId="{1C190087-0023-4220-A7A3-A87748C5B2E7}" destId="{BA6F56CF-8646-4197-9B16-784F7249AAE1}" srcOrd="0" destOrd="0" presId="urn:microsoft.com/office/officeart/2005/8/layout/hProcess11"/>
    <dgm:cxn modelId="{8D1AC9E5-B7B2-4F26-8EBA-00BE94F8F313}" srcId="{0EAABEDC-9959-40A8-8804-95BC848DA5C0}" destId="{CF31AD43-7DE2-40AD-9E6F-ABAEA57E1A36}" srcOrd="2" destOrd="0" parTransId="{2CEF4926-B513-4C56-92FF-444B7A71377E}" sibTransId="{30EA8DC2-D85A-4C40-97E2-D8918D2CBB69}"/>
    <dgm:cxn modelId="{8D5E04D3-1085-4342-BB6A-9EF8CDB8667A}" srcId="{0EAABEDC-9959-40A8-8804-95BC848DA5C0}" destId="{B71DBA13-807B-4602-82D8-2BCC905107A9}" srcOrd="0" destOrd="0" parTransId="{B5CD280E-AF74-481E-B52F-781FFC1FA0F2}" sibTransId="{1E29FFDA-B37F-4B79-8BFC-2E1C87D74198}"/>
    <dgm:cxn modelId="{09DE3FA7-407B-4FA3-9EA0-AEB6147082EA}" srcId="{0EAABEDC-9959-40A8-8804-95BC848DA5C0}" destId="{3BE374CF-5743-4C2C-820D-7A8C600B98B1}" srcOrd="3" destOrd="0" parTransId="{206A245D-A4A6-4C75-ADD4-A414F669571F}" sibTransId="{5334F6BA-A146-42B7-9C0B-5DD7B387C175}"/>
    <dgm:cxn modelId="{902373F8-1A80-4FDE-929B-D4E66DC600C3}" type="presOf" srcId="{0EAABEDC-9959-40A8-8804-95BC848DA5C0}" destId="{DE77363D-31B1-4785-85EA-48FD3021CD4C}" srcOrd="0" destOrd="0" presId="urn:microsoft.com/office/officeart/2005/8/layout/hProcess11"/>
    <dgm:cxn modelId="{32719AFC-371D-42F3-9624-3A7A56853D37}" type="presParOf" srcId="{DE77363D-31B1-4785-85EA-48FD3021CD4C}" destId="{23B69168-E589-4FF7-9F6A-9EF3C4EF8422}" srcOrd="0" destOrd="0" presId="urn:microsoft.com/office/officeart/2005/8/layout/hProcess11"/>
    <dgm:cxn modelId="{3D4018F3-C23E-474C-AE5E-5F70CADE47AA}" type="presParOf" srcId="{DE77363D-31B1-4785-85EA-48FD3021CD4C}" destId="{1DC6B52C-7A1D-425A-AD62-6EC77803F337}" srcOrd="1" destOrd="0" presId="urn:microsoft.com/office/officeart/2005/8/layout/hProcess11"/>
    <dgm:cxn modelId="{6AC6B2A8-D088-4510-BCEE-90828AC57D89}" type="presParOf" srcId="{1DC6B52C-7A1D-425A-AD62-6EC77803F337}" destId="{23D6A28C-2B05-4498-A34E-7E155BB61E15}" srcOrd="0" destOrd="0" presId="urn:microsoft.com/office/officeart/2005/8/layout/hProcess11"/>
    <dgm:cxn modelId="{A5205020-05CA-43B0-B7E7-AF69205C84C2}" type="presParOf" srcId="{23D6A28C-2B05-4498-A34E-7E155BB61E15}" destId="{327A826A-89DC-4AA2-BDAE-600BF1D8D55A}" srcOrd="0" destOrd="0" presId="urn:microsoft.com/office/officeart/2005/8/layout/hProcess11"/>
    <dgm:cxn modelId="{260307F8-4C63-43A2-993D-E56FC8042ED8}" type="presParOf" srcId="{23D6A28C-2B05-4498-A34E-7E155BB61E15}" destId="{A64EF28E-9B31-4FEC-AAA6-66270F0FB434}" srcOrd="1" destOrd="0" presId="urn:microsoft.com/office/officeart/2005/8/layout/hProcess11"/>
    <dgm:cxn modelId="{7BF1344C-8BFE-4449-A239-0558B48F2FA5}" type="presParOf" srcId="{23D6A28C-2B05-4498-A34E-7E155BB61E15}" destId="{C2574C45-A264-46DF-9372-CDD03296885F}" srcOrd="2" destOrd="0" presId="urn:microsoft.com/office/officeart/2005/8/layout/hProcess11"/>
    <dgm:cxn modelId="{27D565EE-7B82-4E3E-9044-B664D7FDF0B1}" type="presParOf" srcId="{1DC6B52C-7A1D-425A-AD62-6EC77803F337}" destId="{91163FAB-2D77-4BE4-AD73-69F3AAFAACA3}" srcOrd="1" destOrd="0" presId="urn:microsoft.com/office/officeart/2005/8/layout/hProcess11"/>
    <dgm:cxn modelId="{E63E3921-7921-496C-8873-C4B8D8F80732}" type="presParOf" srcId="{1DC6B52C-7A1D-425A-AD62-6EC77803F337}" destId="{CD73C2F5-AB7A-456B-8CBA-C6FEF0BC8390}" srcOrd="2" destOrd="0" presId="urn:microsoft.com/office/officeart/2005/8/layout/hProcess11"/>
    <dgm:cxn modelId="{3DF484D1-4DAE-47A5-9D65-F8952B5F0868}" type="presParOf" srcId="{CD73C2F5-AB7A-456B-8CBA-C6FEF0BC8390}" destId="{BA6F56CF-8646-4197-9B16-784F7249AAE1}" srcOrd="0" destOrd="0" presId="urn:microsoft.com/office/officeart/2005/8/layout/hProcess11"/>
    <dgm:cxn modelId="{38FFAB29-F447-4A1E-9C36-5263F8FA9797}" type="presParOf" srcId="{CD73C2F5-AB7A-456B-8CBA-C6FEF0BC8390}" destId="{B556B5A2-AA68-43F7-8235-33AE0806FD69}" srcOrd="1" destOrd="0" presId="urn:microsoft.com/office/officeart/2005/8/layout/hProcess11"/>
    <dgm:cxn modelId="{0FF73DEE-4BA0-44E5-9EB7-456B047679F9}" type="presParOf" srcId="{CD73C2F5-AB7A-456B-8CBA-C6FEF0BC8390}" destId="{F3337A33-4356-4543-9BB6-7FE1E74B552F}" srcOrd="2" destOrd="0" presId="urn:microsoft.com/office/officeart/2005/8/layout/hProcess11"/>
    <dgm:cxn modelId="{D71BC3F3-BE83-41A2-8BD5-0ACF04019C17}" type="presParOf" srcId="{1DC6B52C-7A1D-425A-AD62-6EC77803F337}" destId="{8F7978FD-6E86-4005-A23F-1EE4792E2C5B}" srcOrd="3" destOrd="0" presId="urn:microsoft.com/office/officeart/2005/8/layout/hProcess11"/>
    <dgm:cxn modelId="{C2B3E037-C0A3-432C-8F90-318CC1F3765A}" type="presParOf" srcId="{1DC6B52C-7A1D-425A-AD62-6EC77803F337}" destId="{A189A20F-15EB-413E-8266-B72AA483808E}" srcOrd="4" destOrd="0" presId="urn:microsoft.com/office/officeart/2005/8/layout/hProcess11"/>
    <dgm:cxn modelId="{ACD6D511-C0DA-4743-AE67-498969126C61}" type="presParOf" srcId="{A189A20F-15EB-413E-8266-B72AA483808E}" destId="{E64BFC6A-1FEC-4448-9D77-2D78653D079C}" srcOrd="0" destOrd="0" presId="urn:microsoft.com/office/officeart/2005/8/layout/hProcess11"/>
    <dgm:cxn modelId="{DDD8F0E1-6BC7-41A2-9D5E-3BF4A916F680}" type="presParOf" srcId="{A189A20F-15EB-413E-8266-B72AA483808E}" destId="{962F194F-7718-4966-96CB-8E4E9B5E9B5F}" srcOrd="1" destOrd="0" presId="urn:microsoft.com/office/officeart/2005/8/layout/hProcess11"/>
    <dgm:cxn modelId="{2A24A34C-FBEE-42B9-A9F5-92D5C2D28219}" type="presParOf" srcId="{A189A20F-15EB-413E-8266-B72AA483808E}" destId="{D0571694-7198-41F3-8C6A-CD050D5E6D7B}" srcOrd="2" destOrd="0" presId="urn:microsoft.com/office/officeart/2005/8/layout/hProcess11"/>
    <dgm:cxn modelId="{39602FF2-347E-4ECB-905B-5FC5C5FCB7F3}" type="presParOf" srcId="{1DC6B52C-7A1D-425A-AD62-6EC77803F337}" destId="{1FDFDBB5-3149-45C1-AF6E-A93099816246}" srcOrd="5" destOrd="0" presId="urn:microsoft.com/office/officeart/2005/8/layout/hProcess11"/>
    <dgm:cxn modelId="{42D2ECAD-0E49-49E1-AF32-AC322A7ECFB3}" type="presParOf" srcId="{1DC6B52C-7A1D-425A-AD62-6EC77803F337}" destId="{08B6E34F-E87F-4EE2-9DF2-BF35A827C561}" srcOrd="6" destOrd="0" presId="urn:microsoft.com/office/officeart/2005/8/layout/hProcess11"/>
    <dgm:cxn modelId="{706A3FDB-A32D-4713-9F32-799E19E4BF56}" type="presParOf" srcId="{08B6E34F-E87F-4EE2-9DF2-BF35A827C561}" destId="{BC46E079-D38A-4822-AAAA-97EE2A41FB7E}" srcOrd="0" destOrd="0" presId="urn:microsoft.com/office/officeart/2005/8/layout/hProcess11"/>
    <dgm:cxn modelId="{8A736957-78A8-4828-BDDA-D2669B2E0BDB}" type="presParOf" srcId="{08B6E34F-E87F-4EE2-9DF2-BF35A827C561}" destId="{E8132789-DBA2-47C6-A400-EEFF91B5C8A6}" srcOrd="1" destOrd="0" presId="urn:microsoft.com/office/officeart/2005/8/layout/hProcess11"/>
    <dgm:cxn modelId="{2F59BD4D-5B9B-4EE7-B040-AD08CEA2BB1D}" type="presParOf" srcId="{08B6E34F-E87F-4EE2-9DF2-BF35A827C561}" destId="{91D4DED0-4DD5-492A-B345-D4D0FD16E2F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2F513E-E8BB-4D25-AB95-B828DAB51059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11CBFB41-D4BD-4F60-940F-4986501773A2}">
      <dgm:prSet phldrT="[Tekst]" custT="1"/>
      <dgm:spPr/>
      <dgm:t>
        <a:bodyPr/>
        <a:lstStyle/>
        <a:p>
          <a:r>
            <a:rPr lang="pl-PL" sz="1600" dirty="0" smtClean="0"/>
            <a:t>Od 1940 publikował konspiracyjne tomiki wierszy </a:t>
          </a:r>
          <a:endParaRPr lang="pl-PL" sz="1600" dirty="0"/>
        </a:p>
      </dgm:t>
    </dgm:pt>
    <dgm:pt modelId="{047BE11D-7AE2-4C52-B72A-4DF5A56DC495}" type="parTrans" cxnId="{4478AE6D-132F-46BB-9D9F-936D249D56F3}">
      <dgm:prSet/>
      <dgm:spPr/>
      <dgm:t>
        <a:bodyPr/>
        <a:lstStyle/>
        <a:p>
          <a:endParaRPr lang="pl-PL"/>
        </a:p>
      </dgm:t>
    </dgm:pt>
    <dgm:pt modelId="{A5109256-0444-469A-AFDF-CA37AA245E76}" type="sibTrans" cxnId="{4478AE6D-132F-46BB-9D9F-936D249D56F3}">
      <dgm:prSet/>
      <dgm:spPr/>
      <dgm:t>
        <a:bodyPr/>
        <a:lstStyle/>
        <a:p>
          <a:endParaRPr lang="pl-PL"/>
        </a:p>
      </dgm:t>
    </dgm:pt>
    <dgm:pt modelId="{C9AE29B0-8253-4B06-95E8-CB8B2322308E}">
      <dgm:prSet phldrT="[Tekst]" custT="1"/>
      <dgm:spPr/>
      <dgm:t>
        <a:bodyPr/>
        <a:lstStyle/>
        <a:p>
          <a:r>
            <a:rPr lang="pl-PL" sz="1600" dirty="0" smtClean="0"/>
            <a:t>Od 1942 studiował polonistykę                na tajnych kompletach Uniwersytetu Warszawskiego</a:t>
          </a:r>
          <a:endParaRPr lang="pl-PL" sz="1600" dirty="0"/>
        </a:p>
      </dgm:t>
    </dgm:pt>
    <dgm:pt modelId="{6C0EEA82-92CA-4D82-8B04-E13A98C9F8AE}" type="parTrans" cxnId="{B088481F-A896-477E-BFA9-35E30C301218}">
      <dgm:prSet/>
      <dgm:spPr/>
      <dgm:t>
        <a:bodyPr/>
        <a:lstStyle/>
        <a:p>
          <a:endParaRPr lang="pl-PL"/>
        </a:p>
      </dgm:t>
    </dgm:pt>
    <dgm:pt modelId="{E7EFF528-6619-43B2-AE67-0EA90A4BCFCD}" type="sibTrans" cxnId="{B088481F-A896-477E-BFA9-35E30C301218}">
      <dgm:prSet/>
      <dgm:spPr/>
      <dgm:t>
        <a:bodyPr/>
        <a:lstStyle/>
        <a:p>
          <a:endParaRPr lang="pl-PL"/>
        </a:p>
      </dgm:t>
    </dgm:pt>
    <dgm:pt modelId="{33B92215-CA50-472C-9921-6B699D6688C3}">
      <dgm:prSet phldrT="[Tekst]" custT="1"/>
      <dgm:spPr/>
      <dgm:t>
        <a:bodyPr/>
        <a:lstStyle/>
        <a:p>
          <a:r>
            <a:rPr lang="pl-PL" sz="1600" dirty="0" smtClean="0"/>
            <a:t>W 1942 Baczyński ożenił się                ze studentką podziemnej polonistyki Barbarą </a:t>
          </a:r>
          <a:r>
            <a:rPr lang="pl-PL" sz="1600" dirty="0" err="1" smtClean="0"/>
            <a:t>Drapczyńską</a:t>
          </a:r>
          <a:endParaRPr lang="pl-PL" sz="1600" dirty="0"/>
        </a:p>
      </dgm:t>
    </dgm:pt>
    <dgm:pt modelId="{A2A33B5F-4867-4643-90CE-24A84DA447DD}" type="parTrans" cxnId="{9788A959-301E-4896-BD2C-DEC34F8F9124}">
      <dgm:prSet/>
      <dgm:spPr/>
      <dgm:t>
        <a:bodyPr/>
        <a:lstStyle/>
        <a:p>
          <a:endParaRPr lang="pl-PL"/>
        </a:p>
      </dgm:t>
    </dgm:pt>
    <dgm:pt modelId="{08EE3A8D-3455-456A-8251-FAE3A448139C}" type="sibTrans" cxnId="{9788A959-301E-4896-BD2C-DEC34F8F9124}">
      <dgm:prSet/>
      <dgm:spPr/>
      <dgm:t>
        <a:bodyPr/>
        <a:lstStyle/>
        <a:p>
          <a:endParaRPr lang="pl-PL"/>
        </a:p>
      </dgm:t>
    </dgm:pt>
    <dgm:pt modelId="{0F7E5E33-C66F-412A-A55D-603C8BDF781D}">
      <dgm:prSet phldrT="[Tekst]" custT="1"/>
      <dgm:spPr/>
      <dgm:t>
        <a:bodyPr/>
        <a:lstStyle/>
        <a:p>
          <a:r>
            <a:rPr lang="pl-PL" sz="1600" dirty="0" smtClean="0"/>
            <a:t>W lecie 1943 wstąpił do Harcerskich Grup Szturmowych AK.</a:t>
          </a:r>
          <a:endParaRPr lang="pl-PL" sz="1600" dirty="0"/>
        </a:p>
      </dgm:t>
    </dgm:pt>
    <dgm:pt modelId="{5061A194-0842-4219-911E-085F31C8ED25}" type="parTrans" cxnId="{ABE671D7-584F-4186-9692-2DF74E3BA196}">
      <dgm:prSet/>
      <dgm:spPr/>
      <dgm:t>
        <a:bodyPr/>
        <a:lstStyle/>
        <a:p>
          <a:endParaRPr lang="pl-PL"/>
        </a:p>
      </dgm:t>
    </dgm:pt>
    <dgm:pt modelId="{D7DFD117-54A5-4DCE-BD4D-6F17CD6D18EE}" type="sibTrans" cxnId="{ABE671D7-584F-4186-9692-2DF74E3BA196}">
      <dgm:prSet/>
      <dgm:spPr/>
      <dgm:t>
        <a:bodyPr/>
        <a:lstStyle/>
        <a:p>
          <a:endParaRPr lang="pl-PL"/>
        </a:p>
      </dgm:t>
    </dgm:pt>
    <dgm:pt modelId="{5C557B8E-F669-4FC5-A5D9-A983F99BA888}" type="pres">
      <dgm:prSet presAssocID="{EB2F513E-E8BB-4D25-AB95-B828DAB51059}" presName="Name0" presStyleCnt="0">
        <dgm:presLayoutVars>
          <dgm:dir/>
          <dgm:resizeHandles val="exact"/>
        </dgm:presLayoutVars>
      </dgm:prSet>
      <dgm:spPr/>
    </dgm:pt>
    <dgm:pt modelId="{F01170B6-3A92-458D-BAB2-AFC161B9C92D}" type="pres">
      <dgm:prSet presAssocID="{EB2F513E-E8BB-4D25-AB95-B828DAB51059}" presName="arrow" presStyleLbl="bgShp" presStyleIdx="0" presStyleCnt="1"/>
      <dgm:spPr/>
    </dgm:pt>
    <dgm:pt modelId="{305123D8-6ABF-4CFC-A6B6-E24E48E76C08}" type="pres">
      <dgm:prSet presAssocID="{EB2F513E-E8BB-4D25-AB95-B828DAB51059}" presName="points" presStyleCnt="0"/>
      <dgm:spPr/>
    </dgm:pt>
    <dgm:pt modelId="{5008122C-4BD3-4256-96F4-1FA0A2FAC1C9}" type="pres">
      <dgm:prSet presAssocID="{11CBFB41-D4BD-4F60-940F-4986501773A2}" presName="compositeA" presStyleCnt="0"/>
      <dgm:spPr/>
    </dgm:pt>
    <dgm:pt modelId="{912ED766-95D1-48EC-9CFE-560140E2D04F}" type="pres">
      <dgm:prSet presAssocID="{11CBFB41-D4BD-4F60-940F-4986501773A2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61C2E9-1827-4DEB-893A-CEB00B078571}" type="pres">
      <dgm:prSet presAssocID="{11CBFB41-D4BD-4F60-940F-4986501773A2}" presName="circleA" presStyleLbl="node1" presStyleIdx="0" presStyleCnt="4"/>
      <dgm:spPr/>
    </dgm:pt>
    <dgm:pt modelId="{4A9B979F-EC0F-47B7-B0D0-83D469550C50}" type="pres">
      <dgm:prSet presAssocID="{11CBFB41-D4BD-4F60-940F-4986501773A2}" presName="spaceA" presStyleCnt="0"/>
      <dgm:spPr/>
    </dgm:pt>
    <dgm:pt modelId="{FBDE92D4-996E-4336-B743-95D4368DA8BD}" type="pres">
      <dgm:prSet presAssocID="{A5109256-0444-469A-AFDF-CA37AA245E76}" presName="space" presStyleCnt="0"/>
      <dgm:spPr/>
    </dgm:pt>
    <dgm:pt modelId="{462CAA5B-CB4A-40E9-9908-9C3C0DF12154}" type="pres">
      <dgm:prSet presAssocID="{C9AE29B0-8253-4B06-95E8-CB8B2322308E}" presName="compositeB" presStyleCnt="0"/>
      <dgm:spPr/>
    </dgm:pt>
    <dgm:pt modelId="{AFCBFAF6-6B59-438F-B6E0-E01D91796947}" type="pres">
      <dgm:prSet presAssocID="{C9AE29B0-8253-4B06-95E8-CB8B2322308E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B8E32A-A2F4-433A-9A84-79FA28EBE93E}" type="pres">
      <dgm:prSet presAssocID="{C9AE29B0-8253-4B06-95E8-CB8B2322308E}" presName="circleB" presStyleLbl="node1" presStyleIdx="1" presStyleCnt="4"/>
      <dgm:spPr/>
    </dgm:pt>
    <dgm:pt modelId="{D297D206-D13F-4CBE-90D8-564760993C15}" type="pres">
      <dgm:prSet presAssocID="{C9AE29B0-8253-4B06-95E8-CB8B2322308E}" presName="spaceB" presStyleCnt="0"/>
      <dgm:spPr/>
    </dgm:pt>
    <dgm:pt modelId="{C82C31B4-C68B-443E-B4F8-5E721100E262}" type="pres">
      <dgm:prSet presAssocID="{E7EFF528-6619-43B2-AE67-0EA90A4BCFCD}" presName="space" presStyleCnt="0"/>
      <dgm:spPr/>
    </dgm:pt>
    <dgm:pt modelId="{3476D2C5-C90E-4E0B-9186-FC2B80BFB923}" type="pres">
      <dgm:prSet presAssocID="{33B92215-CA50-472C-9921-6B699D6688C3}" presName="compositeA" presStyleCnt="0"/>
      <dgm:spPr/>
    </dgm:pt>
    <dgm:pt modelId="{C2C5F292-2EC5-44B5-89EB-156B64F7D15D}" type="pres">
      <dgm:prSet presAssocID="{33B92215-CA50-472C-9921-6B699D6688C3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C28F03-80DB-4E5E-B8AD-54BAF9D55E8F}" type="pres">
      <dgm:prSet presAssocID="{33B92215-CA50-472C-9921-6B699D6688C3}" presName="circleA" presStyleLbl="node1" presStyleIdx="2" presStyleCnt="4"/>
      <dgm:spPr/>
    </dgm:pt>
    <dgm:pt modelId="{50145DBD-76E4-48A2-9765-74923D09915A}" type="pres">
      <dgm:prSet presAssocID="{33B92215-CA50-472C-9921-6B699D6688C3}" presName="spaceA" presStyleCnt="0"/>
      <dgm:spPr/>
    </dgm:pt>
    <dgm:pt modelId="{0B169867-5E9E-4E03-9757-305F04E3CF2F}" type="pres">
      <dgm:prSet presAssocID="{08EE3A8D-3455-456A-8251-FAE3A448139C}" presName="space" presStyleCnt="0"/>
      <dgm:spPr/>
    </dgm:pt>
    <dgm:pt modelId="{D4590C1A-A529-4EAB-9A60-9A440CD254DC}" type="pres">
      <dgm:prSet presAssocID="{0F7E5E33-C66F-412A-A55D-603C8BDF781D}" presName="compositeB" presStyleCnt="0"/>
      <dgm:spPr/>
    </dgm:pt>
    <dgm:pt modelId="{062246D3-535D-4C03-8F8A-75DF3EFE12A2}" type="pres">
      <dgm:prSet presAssocID="{0F7E5E33-C66F-412A-A55D-603C8BDF781D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AC301F-FC40-4F97-B5A4-CF357B328698}" type="pres">
      <dgm:prSet presAssocID="{0F7E5E33-C66F-412A-A55D-603C8BDF781D}" presName="circleB" presStyleLbl="node1" presStyleIdx="3" presStyleCnt="4"/>
      <dgm:spPr/>
    </dgm:pt>
    <dgm:pt modelId="{AF05FD7F-EF0B-42B7-90DC-2C3C2C02A34F}" type="pres">
      <dgm:prSet presAssocID="{0F7E5E33-C66F-412A-A55D-603C8BDF781D}" presName="spaceB" presStyleCnt="0"/>
      <dgm:spPr/>
    </dgm:pt>
  </dgm:ptLst>
  <dgm:cxnLst>
    <dgm:cxn modelId="{6D7C2A9B-F10C-47D5-ACC9-2C92E69C83F3}" type="presOf" srcId="{0F7E5E33-C66F-412A-A55D-603C8BDF781D}" destId="{062246D3-535D-4C03-8F8A-75DF3EFE12A2}" srcOrd="0" destOrd="0" presId="urn:microsoft.com/office/officeart/2005/8/layout/hProcess11"/>
    <dgm:cxn modelId="{EF304FF4-F4CF-4B18-AE92-BCABC73127A8}" type="presOf" srcId="{11CBFB41-D4BD-4F60-940F-4986501773A2}" destId="{912ED766-95D1-48EC-9CFE-560140E2D04F}" srcOrd="0" destOrd="0" presId="urn:microsoft.com/office/officeart/2005/8/layout/hProcess11"/>
    <dgm:cxn modelId="{F70F36CF-A6E4-4292-89DF-82961075829F}" type="presOf" srcId="{33B92215-CA50-472C-9921-6B699D6688C3}" destId="{C2C5F292-2EC5-44B5-89EB-156B64F7D15D}" srcOrd="0" destOrd="0" presId="urn:microsoft.com/office/officeart/2005/8/layout/hProcess11"/>
    <dgm:cxn modelId="{ABE671D7-584F-4186-9692-2DF74E3BA196}" srcId="{EB2F513E-E8BB-4D25-AB95-B828DAB51059}" destId="{0F7E5E33-C66F-412A-A55D-603C8BDF781D}" srcOrd="3" destOrd="0" parTransId="{5061A194-0842-4219-911E-085F31C8ED25}" sibTransId="{D7DFD117-54A5-4DCE-BD4D-6F17CD6D18EE}"/>
    <dgm:cxn modelId="{B088481F-A896-477E-BFA9-35E30C301218}" srcId="{EB2F513E-E8BB-4D25-AB95-B828DAB51059}" destId="{C9AE29B0-8253-4B06-95E8-CB8B2322308E}" srcOrd="1" destOrd="0" parTransId="{6C0EEA82-92CA-4D82-8B04-E13A98C9F8AE}" sibTransId="{E7EFF528-6619-43B2-AE67-0EA90A4BCFCD}"/>
    <dgm:cxn modelId="{51AE5D17-6D53-4D0B-9F7F-6DE31A0A454F}" type="presOf" srcId="{C9AE29B0-8253-4B06-95E8-CB8B2322308E}" destId="{AFCBFAF6-6B59-438F-B6E0-E01D91796947}" srcOrd="0" destOrd="0" presId="urn:microsoft.com/office/officeart/2005/8/layout/hProcess11"/>
    <dgm:cxn modelId="{4478AE6D-132F-46BB-9D9F-936D249D56F3}" srcId="{EB2F513E-E8BB-4D25-AB95-B828DAB51059}" destId="{11CBFB41-D4BD-4F60-940F-4986501773A2}" srcOrd="0" destOrd="0" parTransId="{047BE11D-7AE2-4C52-B72A-4DF5A56DC495}" sibTransId="{A5109256-0444-469A-AFDF-CA37AA245E76}"/>
    <dgm:cxn modelId="{328CFFF8-3F12-4E35-A2D3-A8A31E27A943}" type="presOf" srcId="{EB2F513E-E8BB-4D25-AB95-B828DAB51059}" destId="{5C557B8E-F669-4FC5-A5D9-A983F99BA888}" srcOrd="0" destOrd="0" presId="urn:microsoft.com/office/officeart/2005/8/layout/hProcess11"/>
    <dgm:cxn modelId="{9788A959-301E-4896-BD2C-DEC34F8F9124}" srcId="{EB2F513E-E8BB-4D25-AB95-B828DAB51059}" destId="{33B92215-CA50-472C-9921-6B699D6688C3}" srcOrd="2" destOrd="0" parTransId="{A2A33B5F-4867-4643-90CE-24A84DA447DD}" sibTransId="{08EE3A8D-3455-456A-8251-FAE3A448139C}"/>
    <dgm:cxn modelId="{8AA93F6D-C3F8-4181-900B-59521988B224}" type="presParOf" srcId="{5C557B8E-F669-4FC5-A5D9-A983F99BA888}" destId="{F01170B6-3A92-458D-BAB2-AFC161B9C92D}" srcOrd="0" destOrd="0" presId="urn:microsoft.com/office/officeart/2005/8/layout/hProcess11"/>
    <dgm:cxn modelId="{C0155C5A-1495-4860-A324-BD7C5E254D68}" type="presParOf" srcId="{5C557B8E-F669-4FC5-A5D9-A983F99BA888}" destId="{305123D8-6ABF-4CFC-A6B6-E24E48E76C08}" srcOrd="1" destOrd="0" presId="urn:microsoft.com/office/officeart/2005/8/layout/hProcess11"/>
    <dgm:cxn modelId="{941C292D-3D53-415F-9C82-A2961C5AE317}" type="presParOf" srcId="{305123D8-6ABF-4CFC-A6B6-E24E48E76C08}" destId="{5008122C-4BD3-4256-96F4-1FA0A2FAC1C9}" srcOrd="0" destOrd="0" presId="urn:microsoft.com/office/officeart/2005/8/layout/hProcess11"/>
    <dgm:cxn modelId="{46A96E16-6DD8-471D-A103-FF70A5B0C849}" type="presParOf" srcId="{5008122C-4BD3-4256-96F4-1FA0A2FAC1C9}" destId="{912ED766-95D1-48EC-9CFE-560140E2D04F}" srcOrd="0" destOrd="0" presId="urn:microsoft.com/office/officeart/2005/8/layout/hProcess11"/>
    <dgm:cxn modelId="{0BDA708B-D8FB-4819-BCEB-F3D238D9D98F}" type="presParOf" srcId="{5008122C-4BD3-4256-96F4-1FA0A2FAC1C9}" destId="{9061C2E9-1827-4DEB-893A-CEB00B078571}" srcOrd="1" destOrd="0" presId="urn:microsoft.com/office/officeart/2005/8/layout/hProcess11"/>
    <dgm:cxn modelId="{87D9470C-E5F5-4C86-9208-71688B365217}" type="presParOf" srcId="{5008122C-4BD3-4256-96F4-1FA0A2FAC1C9}" destId="{4A9B979F-EC0F-47B7-B0D0-83D469550C50}" srcOrd="2" destOrd="0" presId="urn:microsoft.com/office/officeart/2005/8/layout/hProcess11"/>
    <dgm:cxn modelId="{4ADB1A1C-1180-414A-AC02-B4FDD0B68F73}" type="presParOf" srcId="{305123D8-6ABF-4CFC-A6B6-E24E48E76C08}" destId="{FBDE92D4-996E-4336-B743-95D4368DA8BD}" srcOrd="1" destOrd="0" presId="urn:microsoft.com/office/officeart/2005/8/layout/hProcess11"/>
    <dgm:cxn modelId="{BE26FA22-7004-44E1-86F7-A7829C3D6DB2}" type="presParOf" srcId="{305123D8-6ABF-4CFC-A6B6-E24E48E76C08}" destId="{462CAA5B-CB4A-40E9-9908-9C3C0DF12154}" srcOrd="2" destOrd="0" presId="urn:microsoft.com/office/officeart/2005/8/layout/hProcess11"/>
    <dgm:cxn modelId="{A13E06B3-BC56-495A-9BA9-589E9F320D3A}" type="presParOf" srcId="{462CAA5B-CB4A-40E9-9908-9C3C0DF12154}" destId="{AFCBFAF6-6B59-438F-B6E0-E01D91796947}" srcOrd="0" destOrd="0" presId="urn:microsoft.com/office/officeart/2005/8/layout/hProcess11"/>
    <dgm:cxn modelId="{883F182D-B875-402F-8868-17355AB93F78}" type="presParOf" srcId="{462CAA5B-CB4A-40E9-9908-9C3C0DF12154}" destId="{1EB8E32A-A2F4-433A-9A84-79FA28EBE93E}" srcOrd="1" destOrd="0" presId="urn:microsoft.com/office/officeart/2005/8/layout/hProcess11"/>
    <dgm:cxn modelId="{01899A60-0D42-48C9-97B5-02A70692F974}" type="presParOf" srcId="{462CAA5B-CB4A-40E9-9908-9C3C0DF12154}" destId="{D297D206-D13F-4CBE-90D8-564760993C15}" srcOrd="2" destOrd="0" presId="urn:microsoft.com/office/officeart/2005/8/layout/hProcess11"/>
    <dgm:cxn modelId="{6365A20A-6F23-4A68-80A8-E6FD014FDF21}" type="presParOf" srcId="{305123D8-6ABF-4CFC-A6B6-E24E48E76C08}" destId="{C82C31B4-C68B-443E-B4F8-5E721100E262}" srcOrd="3" destOrd="0" presId="urn:microsoft.com/office/officeart/2005/8/layout/hProcess11"/>
    <dgm:cxn modelId="{D857CAFB-CE1F-4B0F-A78A-555F3947F525}" type="presParOf" srcId="{305123D8-6ABF-4CFC-A6B6-E24E48E76C08}" destId="{3476D2C5-C90E-4E0B-9186-FC2B80BFB923}" srcOrd="4" destOrd="0" presId="urn:microsoft.com/office/officeart/2005/8/layout/hProcess11"/>
    <dgm:cxn modelId="{60BBA4B8-EDDC-4B5A-B53D-E7DC9BF37761}" type="presParOf" srcId="{3476D2C5-C90E-4E0B-9186-FC2B80BFB923}" destId="{C2C5F292-2EC5-44B5-89EB-156B64F7D15D}" srcOrd="0" destOrd="0" presId="urn:microsoft.com/office/officeart/2005/8/layout/hProcess11"/>
    <dgm:cxn modelId="{B262690E-8777-464A-9D8A-F54C44CF3427}" type="presParOf" srcId="{3476D2C5-C90E-4E0B-9186-FC2B80BFB923}" destId="{D9C28F03-80DB-4E5E-B8AD-54BAF9D55E8F}" srcOrd="1" destOrd="0" presId="urn:microsoft.com/office/officeart/2005/8/layout/hProcess11"/>
    <dgm:cxn modelId="{0F98C712-B795-4CAF-B679-02CF780A582F}" type="presParOf" srcId="{3476D2C5-C90E-4E0B-9186-FC2B80BFB923}" destId="{50145DBD-76E4-48A2-9765-74923D09915A}" srcOrd="2" destOrd="0" presId="urn:microsoft.com/office/officeart/2005/8/layout/hProcess11"/>
    <dgm:cxn modelId="{538BD614-98AE-43FD-B106-CDD8962FBA82}" type="presParOf" srcId="{305123D8-6ABF-4CFC-A6B6-E24E48E76C08}" destId="{0B169867-5E9E-4E03-9757-305F04E3CF2F}" srcOrd="5" destOrd="0" presId="urn:microsoft.com/office/officeart/2005/8/layout/hProcess11"/>
    <dgm:cxn modelId="{A0F1AEC3-72CC-4B26-B7ED-2A9D5CA34975}" type="presParOf" srcId="{305123D8-6ABF-4CFC-A6B6-E24E48E76C08}" destId="{D4590C1A-A529-4EAB-9A60-9A440CD254DC}" srcOrd="6" destOrd="0" presId="urn:microsoft.com/office/officeart/2005/8/layout/hProcess11"/>
    <dgm:cxn modelId="{C886D1B9-F77C-464F-8178-322A3972E5E0}" type="presParOf" srcId="{D4590C1A-A529-4EAB-9A60-9A440CD254DC}" destId="{062246D3-535D-4C03-8F8A-75DF3EFE12A2}" srcOrd="0" destOrd="0" presId="urn:microsoft.com/office/officeart/2005/8/layout/hProcess11"/>
    <dgm:cxn modelId="{F3BFE4E6-0A78-436C-8C8E-1EB11D5599F5}" type="presParOf" srcId="{D4590C1A-A529-4EAB-9A60-9A440CD254DC}" destId="{80AC301F-FC40-4F97-B5A4-CF357B328698}" srcOrd="1" destOrd="0" presId="urn:microsoft.com/office/officeart/2005/8/layout/hProcess11"/>
    <dgm:cxn modelId="{C7F3D6BB-B0F8-42EE-964F-A4240E70B1AE}" type="presParOf" srcId="{D4590C1A-A529-4EAB-9A60-9A440CD254DC}" destId="{AF05FD7F-EF0B-42B7-90DC-2C3C2C02A34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37C855-88E9-4200-A7D8-BFDC99AEFB23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BBFFA3E9-9C2E-427E-B0BF-2C1618980D09}">
      <dgm:prSet phldrT="[Tekst]" custT="1"/>
      <dgm:spPr/>
      <dgm:t>
        <a:bodyPr/>
        <a:lstStyle/>
        <a:p>
          <a:r>
            <a:rPr lang="pl-PL" sz="1600" dirty="0" smtClean="0"/>
            <a:t>Od </a:t>
          </a:r>
          <a:r>
            <a:rPr lang="pl-PL" sz="1600" dirty="0" smtClean="0"/>
            <a:t>lipca 1943 jest zastępcą dowódcy                   3 plutonu                    3 kompanii batalionu "Parasol"</a:t>
          </a:r>
          <a:endParaRPr lang="pl-PL" sz="1600" dirty="0"/>
        </a:p>
      </dgm:t>
    </dgm:pt>
    <dgm:pt modelId="{857E5689-003F-4720-B960-6D35AFBC618C}" type="parTrans" cxnId="{EAEAEE6C-A34F-404B-A8F5-924E8B766519}">
      <dgm:prSet/>
      <dgm:spPr/>
      <dgm:t>
        <a:bodyPr/>
        <a:lstStyle/>
        <a:p>
          <a:endParaRPr lang="pl-PL"/>
        </a:p>
      </dgm:t>
    </dgm:pt>
    <dgm:pt modelId="{2BADD045-F64D-4A2C-A4D7-4CF4D2EBF1A3}" type="sibTrans" cxnId="{EAEAEE6C-A34F-404B-A8F5-924E8B766519}">
      <dgm:prSet/>
      <dgm:spPr/>
      <dgm:t>
        <a:bodyPr/>
        <a:lstStyle/>
        <a:p>
          <a:endParaRPr lang="pl-PL"/>
        </a:p>
      </dgm:t>
    </dgm:pt>
    <dgm:pt modelId="{8C45327B-EF51-4C38-BF6E-0A480FACBCC6}">
      <dgm:prSet phldrT="[Tekst]" custT="1"/>
      <dgm:spPr/>
      <dgm:t>
        <a:bodyPr/>
        <a:lstStyle/>
        <a:p>
          <a:r>
            <a:rPr lang="pl-PL" sz="1600" dirty="0" smtClean="0"/>
            <a:t>4 sierpnia 1944 w wieku 23 lat  ginie                w Powstaniu Warszawskim</a:t>
          </a:r>
          <a:endParaRPr lang="pl-PL" sz="1600" dirty="0"/>
        </a:p>
      </dgm:t>
    </dgm:pt>
    <dgm:pt modelId="{721CFD2B-90F5-402B-BBCD-55CFEA8E9989}" type="parTrans" cxnId="{B57ADF55-7F88-4D76-BCA9-CE9CF54F2AF0}">
      <dgm:prSet/>
      <dgm:spPr/>
      <dgm:t>
        <a:bodyPr/>
        <a:lstStyle/>
        <a:p>
          <a:endParaRPr lang="pl-PL"/>
        </a:p>
      </dgm:t>
    </dgm:pt>
    <dgm:pt modelId="{50868EA9-991A-4DA8-BE35-F739046BCD6D}" type="sibTrans" cxnId="{B57ADF55-7F88-4D76-BCA9-CE9CF54F2AF0}">
      <dgm:prSet/>
      <dgm:spPr/>
      <dgm:t>
        <a:bodyPr/>
        <a:lstStyle/>
        <a:p>
          <a:endParaRPr lang="pl-PL"/>
        </a:p>
      </dgm:t>
    </dgm:pt>
    <dgm:pt modelId="{EFD1D1C5-358B-4E41-943E-6D130B16BFB4}">
      <dgm:prSet phldrT="[Tekst]" custT="1"/>
      <dgm:spPr/>
      <dgm:t>
        <a:bodyPr/>
        <a:lstStyle/>
        <a:p>
          <a:r>
            <a:rPr lang="pl-PL" sz="1600" dirty="0" smtClean="0"/>
            <a:t>1 września zginęła również jego żona – Barbara</a:t>
          </a:r>
          <a:endParaRPr lang="pl-PL" sz="1600" dirty="0"/>
        </a:p>
      </dgm:t>
    </dgm:pt>
    <dgm:pt modelId="{1A6AE678-C75D-4464-9D39-D6DAC345C3BD}" type="parTrans" cxnId="{F832A721-411B-4FA4-8490-6FADE465979F}">
      <dgm:prSet/>
      <dgm:spPr/>
      <dgm:t>
        <a:bodyPr/>
        <a:lstStyle/>
        <a:p>
          <a:endParaRPr lang="pl-PL"/>
        </a:p>
      </dgm:t>
    </dgm:pt>
    <dgm:pt modelId="{BF521579-93F1-4646-8DF2-80EDD5413F0D}" type="sibTrans" cxnId="{F832A721-411B-4FA4-8490-6FADE465979F}">
      <dgm:prSet/>
      <dgm:spPr/>
      <dgm:t>
        <a:bodyPr/>
        <a:lstStyle/>
        <a:p>
          <a:endParaRPr lang="pl-PL"/>
        </a:p>
      </dgm:t>
    </dgm:pt>
    <dgm:pt modelId="{42B888E3-7F8C-42FF-A340-0E68472F3BA5}">
      <dgm:prSet phldrT="[Tekst]" custT="1"/>
      <dgm:spPr/>
      <dgm:t>
        <a:bodyPr/>
        <a:lstStyle/>
        <a:p>
          <a:r>
            <a:rPr lang="pl-PL" sz="1200" dirty="0" smtClean="0"/>
            <a:t>W 2018 roku                    "za wybitne zasługi dla niepodległości Rzeczypospolitej Polskiej,                               za osiągnięcia                    w działalności na rzecz rozwoju polskiej kultury" został odznaczony pośmiertnie Krzyżem Komandorskim Orderu Odrodzenia Polski.</a:t>
          </a:r>
          <a:endParaRPr lang="pl-PL" sz="1200" dirty="0"/>
        </a:p>
      </dgm:t>
    </dgm:pt>
    <dgm:pt modelId="{902C9EA1-F6BA-4B5A-BD70-E7AFC27393C2}" type="parTrans" cxnId="{FD2CB7C2-5711-457B-98D7-1FE9BBC5A7FB}">
      <dgm:prSet/>
      <dgm:spPr/>
      <dgm:t>
        <a:bodyPr/>
        <a:lstStyle/>
        <a:p>
          <a:endParaRPr lang="pl-PL"/>
        </a:p>
      </dgm:t>
    </dgm:pt>
    <dgm:pt modelId="{CA19A0BA-F5D9-46B4-A936-A54E8201EA5F}" type="sibTrans" cxnId="{FD2CB7C2-5711-457B-98D7-1FE9BBC5A7FB}">
      <dgm:prSet/>
      <dgm:spPr/>
      <dgm:t>
        <a:bodyPr/>
        <a:lstStyle/>
        <a:p>
          <a:endParaRPr lang="pl-PL"/>
        </a:p>
      </dgm:t>
    </dgm:pt>
    <dgm:pt modelId="{483E92BA-7223-4BE4-8626-D375550DFAF3}" type="pres">
      <dgm:prSet presAssocID="{6937C855-88E9-4200-A7D8-BFDC99AEFB23}" presName="Name0" presStyleCnt="0">
        <dgm:presLayoutVars>
          <dgm:dir/>
          <dgm:resizeHandles val="exact"/>
        </dgm:presLayoutVars>
      </dgm:prSet>
      <dgm:spPr/>
    </dgm:pt>
    <dgm:pt modelId="{FD774CD3-CA88-4B28-9AD7-6C5BB8DCC1E9}" type="pres">
      <dgm:prSet presAssocID="{6937C855-88E9-4200-A7D8-BFDC99AEFB23}" presName="arrow" presStyleLbl="bgShp" presStyleIdx="0" presStyleCnt="1"/>
      <dgm:spPr/>
    </dgm:pt>
    <dgm:pt modelId="{E961E8A5-AE4F-49A4-B868-5C12E9CF6BBE}" type="pres">
      <dgm:prSet presAssocID="{6937C855-88E9-4200-A7D8-BFDC99AEFB23}" presName="points" presStyleCnt="0"/>
      <dgm:spPr/>
    </dgm:pt>
    <dgm:pt modelId="{A2C2ABF8-4C27-4150-ABFF-2C2A8AF26215}" type="pres">
      <dgm:prSet presAssocID="{BBFFA3E9-9C2E-427E-B0BF-2C1618980D09}" presName="compositeA" presStyleCnt="0"/>
      <dgm:spPr/>
    </dgm:pt>
    <dgm:pt modelId="{FFB18204-FF32-4B14-9F1E-E7E4F96BA3F8}" type="pres">
      <dgm:prSet presAssocID="{BBFFA3E9-9C2E-427E-B0BF-2C1618980D09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9649EA6-E04D-440F-9662-A345E96467A8}" type="pres">
      <dgm:prSet presAssocID="{BBFFA3E9-9C2E-427E-B0BF-2C1618980D09}" presName="circleA" presStyleLbl="node1" presStyleIdx="0" presStyleCnt="4"/>
      <dgm:spPr/>
    </dgm:pt>
    <dgm:pt modelId="{1E20F979-93B7-424D-8F69-A855AC88879E}" type="pres">
      <dgm:prSet presAssocID="{BBFFA3E9-9C2E-427E-B0BF-2C1618980D09}" presName="spaceA" presStyleCnt="0"/>
      <dgm:spPr/>
    </dgm:pt>
    <dgm:pt modelId="{C6272E0A-295A-425C-8E22-438ADC0BD676}" type="pres">
      <dgm:prSet presAssocID="{2BADD045-F64D-4A2C-A4D7-4CF4D2EBF1A3}" presName="space" presStyleCnt="0"/>
      <dgm:spPr/>
    </dgm:pt>
    <dgm:pt modelId="{7C612FEB-1358-4233-BF94-C3D5BF654517}" type="pres">
      <dgm:prSet presAssocID="{8C45327B-EF51-4C38-BF6E-0A480FACBCC6}" presName="compositeB" presStyleCnt="0"/>
      <dgm:spPr/>
    </dgm:pt>
    <dgm:pt modelId="{9F74FE75-432C-4B26-8D3E-D7875B953CD4}" type="pres">
      <dgm:prSet presAssocID="{8C45327B-EF51-4C38-BF6E-0A480FACBCC6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4D8967-AEFC-401A-A9EC-88162922EC3F}" type="pres">
      <dgm:prSet presAssocID="{8C45327B-EF51-4C38-BF6E-0A480FACBCC6}" presName="circleB" presStyleLbl="node1" presStyleIdx="1" presStyleCnt="4"/>
      <dgm:spPr/>
    </dgm:pt>
    <dgm:pt modelId="{18F01085-0E80-4633-9A32-5C2EF65D6403}" type="pres">
      <dgm:prSet presAssocID="{8C45327B-EF51-4C38-BF6E-0A480FACBCC6}" presName="spaceB" presStyleCnt="0"/>
      <dgm:spPr/>
    </dgm:pt>
    <dgm:pt modelId="{8389A25B-F554-41CE-824F-9189B35A4879}" type="pres">
      <dgm:prSet presAssocID="{50868EA9-991A-4DA8-BE35-F739046BCD6D}" presName="space" presStyleCnt="0"/>
      <dgm:spPr/>
    </dgm:pt>
    <dgm:pt modelId="{AF1445FB-2410-47DB-B463-5277FAEC3133}" type="pres">
      <dgm:prSet presAssocID="{EFD1D1C5-358B-4E41-943E-6D130B16BFB4}" presName="compositeA" presStyleCnt="0"/>
      <dgm:spPr/>
    </dgm:pt>
    <dgm:pt modelId="{67395C4B-2F52-4F5D-AAFE-8C91B062EEB6}" type="pres">
      <dgm:prSet presAssocID="{EFD1D1C5-358B-4E41-943E-6D130B16BFB4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F673A44-07FA-4E94-9783-DCF6AA6BFEA2}" type="pres">
      <dgm:prSet presAssocID="{EFD1D1C5-358B-4E41-943E-6D130B16BFB4}" presName="circleA" presStyleLbl="node1" presStyleIdx="2" presStyleCnt="4"/>
      <dgm:spPr/>
    </dgm:pt>
    <dgm:pt modelId="{6A23EC62-C2BB-4B73-8C88-A9ECF73684F6}" type="pres">
      <dgm:prSet presAssocID="{EFD1D1C5-358B-4E41-943E-6D130B16BFB4}" presName="spaceA" presStyleCnt="0"/>
      <dgm:spPr/>
    </dgm:pt>
    <dgm:pt modelId="{D13B73D8-0F64-4861-B67C-E37DD5AEB1B0}" type="pres">
      <dgm:prSet presAssocID="{BF521579-93F1-4646-8DF2-80EDD5413F0D}" presName="space" presStyleCnt="0"/>
      <dgm:spPr/>
    </dgm:pt>
    <dgm:pt modelId="{C33F998E-3D12-49FC-B427-BAC67A9517D7}" type="pres">
      <dgm:prSet presAssocID="{42B888E3-7F8C-42FF-A340-0E68472F3BA5}" presName="compositeB" presStyleCnt="0"/>
      <dgm:spPr/>
    </dgm:pt>
    <dgm:pt modelId="{2DCF81A5-0D90-4697-A5AE-62BA94742E88}" type="pres">
      <dgm:prSet presAssocID="{42B888E3-7F8C-42FF-A340-0E68472F3BA5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8CA2AE1-85A3-47B5-91D6-6507E9325328}" type="pres">
      <dgm:prSet presAssocID="{42B888E3-7F8C-42FF-A340-0E68472F3BA5}" presName="circleB" presStyleLbl="node1" presStyleIdx="3" presStyleCnt="4"/>
      <dgm:spPr/>
    </dgm:pt>
    <dgm:pt modelId="{44C5F94E-E172-41E6-BADC-340731EDFA42}" type="pres">
      <dgm:prSet presAssocID="{42B888E3-7F8C-42FF-A340-0E68472F3BA5}" presName="spaceB" presStyleCnt="0"/>
      <dgm:spPr/>
    </dgm:pt>
  </dgm:ptLst>
  <dgm:cxnLst>
    <dgm:cxn modelId="{FD2CB7C2-5711-457B-98D7-1FE9BBC5A7FB}" srcId="{6937C855-88E9-4200-A7D8-BFDC99AEFB23}" destId="{42B888E3-7F8C-42FF-A340-0E68472F3BA5}" srcOrd="3" destOrd="0" parTransId="{902C9EA1-F6BA-4B5A-BD70-E7AFC27393C2}" sibTransId="{CA19A0BA-F5D9-46B4-A936-A54E8201EA5F}"/>
    <dgm:cxn modelId="{0FE2564E-07CA-431B-B2E7-716EB6AC6CD8}" type="presOf" srcId="{42B888E3-7F8C-42FF-A340-0E68472F3BA5}" destId="{2DCF81A5-0D90-4697-A5AE-62BA94742E88}" srcOrd="0" destOrd="0" presId="urn:microsoft.com/office/officeart/2005/8/layout/hProcess11"/>
    <dgm:cxn modelId="{B57ADF55-7F88-4D76-BCA9-CE9CF54F2AF0}" srcId="{6937C855-88E9-4200-A7D8-BFDC99AEFB23}" destId="{8C45327B-EF51-4C38-BF6E-0A480FACBCC6}" srcOrd="1" destOrd="0" parTransId="{721CFD2B-90F5-402B-BBCD-55CFEA8E9989}" sibTransId="{50868EA9-991A-4DA8-BE35-F739046BCD6D}"/>
    <dgm:cxn modelId="{2ABD4474-5918-45D3-B7D3-009525D0B478}" type="presOf" srcId="{6937C855-88E9-4200-A7D8-BFDC99AEFB23}" destId="{483E92BA-7223-4BE4-8626-D375550DFAF3}" srcOrd="0" destOrd="0" presId="urn:microsoft.com/office/officeart/2005/8/layout/hProcess11"/>
    <dgm:cxn modelId="{F832A721-411B-4FA4-8490-6FADE465979F}" srcId="{6937C855-88E9-4200-A7D8-BFDC99AEFB23}" destId="{EFD1D1C5-358B-4E41-943E-6D130B16BFB4}" srcOrd="2" destOrd="0" parTransId="{1A6AE678-C75D-4464-9D39-D6DAC345C3BD}" sibTransId="{BF521579-93F1-4646-8DF2-80EDD5413F0D}"/>
    <dgm:cxn modelId="{E9CB27D2-5755-4A01-AE19-FBECC663FD35}" type="presOf" srcId="{EFD1D1C5-358B-4E41-943E-6D130B16BFB4}" destId="{67395C4B-2F52-4F5D-AAFE-8C91B062EEB6}" srcOrd="0" destOrd="0" presId="urn:microsoft.com/office/officeart/2005/8/layout/hProcess11"/>
    <dgm:cxn modelId="{EAEAEE6C-A34F-404B-A8F5-924E8B766519}" srcId="{6937C855-88E9-4200-A7D8-BFDC99AEFB23}" destId="{BBFFA3E9-9C2E-427E-B0BF-2C1618980D09}" srcOrd="0" destOrd="0" parTransId="{857E5689-003F-4720-B960-6D35AFBC618C}" sibTransId="{2BADD045-F64D-4A2C-A4D7-4CF4D2EBF1A3}"/>
    <dgm:cxn modelId="{CAED78A5-0343-4574-B94C-E010BB04EB70}" type="presOf" srcId="{BBFFA3E9-9C2E-427E-B0BF-2C1618980D09}" destId="{FFB18204-FF32-4B14-9F1E-E7E4F96BA3F8}" srcOrd="0" destOrd="0" presId="urn:microsoft.com/office/officeart/2005/8/layout/hProcess11"/>
    <dgm:cxn modelId="{9C82EAF8-2B13-4E38-9A15-E6006C8D6015}" type="presOf" srcId="{8C45327B-EF51-4C38-BF6E-0A480FACBCC6}" destId="{9F74FE75-432C-4B26-8D3E-D7875B953CD4}" srcOrd="0" destOrd="0" presId="urn:microsoft.com/office/officeart/2005/8/layout/hProcess11"/>
    <dgm:cxn modelId="{BF4DFFA0-6C0D-45EA-B35C-6CB573E29B56}" type="presParOf" srcId="{483E92BA-7223-4BE4-8626-D375550DFAF3}" destId="{FD774CD3-CA88-4B28-9AD7-6C5BB8DCC1E9}" srcOrd="0" destOrd="0" presId="urn:microsoft.com/office/officeart/2005/8/layout/hProcess11"/>
    <dgm:cxn modelId="{1F037714-1E79-40EE-ABAB-427294E7A027}" type="presParOf" srcId="{483E92BA-7223-4BE4-8626-D375550DFAF3}" destId="{E961E8A5-AE4F-49A4-B868-5C12E9CF6BBE}" srcOrd="1" destOrd="0" presId="urn:microsoft.com/office/officeart/2005/8/layout/hProcess11"/>
    <dgm:cxn modelId="{1ABC400D-A0F1-4E97-AC8F-F651B4BF738A}" type="presParOf" srcId="{E961E8A5-AE4F-49A4-B868-5C12E9CF6BBE}" destId="{A2C2ABF8-4C27-4150-ABFF-2C2A8AF26215}" srcOrd="0" destOrd="0" presId="urn:microsoft.com/office/officeart/2005/8/layout/hProcess11"/>
    <dgm:cxn modelId="{8B38BBFC-373D-44FF-8359-17191BCF6EA4}" type="presParOf" srcId="{A2C2ABF8-4C27-4150-ABFF-2C2A8AF26215}" destId="{FFB18204-FF32-4B14-9F1E-E7E4F96BA3F8}" srcOrd="0" destOrd="0" presId="urn:microsoft.com/office/officeart/2005/8/layout/hProcess11"/>
    <dgm:cxn modelId="{5B935EB6-7142-4D4E-A4EE-2BEC8512EB98}" type="presParOf" srcId="{A2C2ABF8-4C27-4150-ABFF-2C2A8AF26215}" destId="{F9649EA6-E04D-440F-9662-A345E96467A8}" srcOrd="1" destOrd="0" presId="urn:microsoft.com/office/officeart/2005/8/layout/hProcess11"/>
    <dgm:cxn modelId="{B000EA43-83F6-4978-A06E-FFA424B8923B}" type="presParOf" srcId="{A2C2ABF8-4C27-4150-ABFF-2C2A8AF26215}" destId="{1E20F979-93B7-424D-8F69-A855AC88879E}" srcOrd="2" destOrd="0" presId="urn:microsoft.com/office/officeart/2005/8/layout/hProcess11"/>
    <dgm:cxn modelId="{B889CA3C-7C55-473B-BD64-B236B1160C3D}" type="presParOf" srcId="{E961E8A5-AE4F-49A4-B868-5C12E9CF6BBE}" destId="{C6272E0A-295A-425C-8E22-438ADC0BD676}" srcOrd="1" destOrd="0" presId="urn:microsoft.com/office/officeart/2005/8/layout/hProcess11"/>
    <dgm:cxn modelId="{F49CAD28-C56E-4E71-A342-582F1BD102BB}" type="presParOf" srcId="{E961E8A5-AE4F-49A4-B868-5C12E9CF6BBE}" destId="{7C612FEB-1358-4233-BF94-C3D5BF654517}" srcOrd="2" destOrd="0" presId="urn:microsoft.com/office/officeart/2005/8/layout/hProcess11"/>
    <dgm:cxn modelId="{AB7F7C71-4EAE-44BE-B0CB-1990A11A377D}" type="presParOf" srcId="{7C612FEB-1358-4233-BF94-C3D5BF654517}" destId="{9F74FE75-432C-4B26-8D3E-D7875B953CD4}" srcOrd="0" destOrd="0" presId="urn:microsoft.com/office/officeart/2005/8/layout/hProcess11"/>
    <dgm:cxn modelId="{A5205A73-E5C3-4D03-A292-A603FF1C3AFA}" type="presParOf" srcId="{7C612FEB-1358-4233-BF94-C3D5BF654517}" destId="{4C4D8967-AEFC-401A-A9EC-88162922EC3F}" srcOrd="1" destOrd="0" presId="urn:microsoft.com/office/officeart/2005/8/layout/hProcess11"/>
    <dgm:cxn modelId="{1A4D2B88-BAE5-456C-82DD-81B8D033A447}" type="presParOf" srcId="{7C612FEB-1358-4233-BF94-C3D5BF654517}" destId="{18F01085-0E80-4633-9A32-5C2EF65D6403}" srcOrd="2" destOrd="0" presId="urn:microsoft.com/office/officeart/2005/8/layout/hProcess11"/>
    <dgm:cxn modelId="{0B6AAA4D-A0BB-4DF8-B15D-BEA1B2A2C656}" type="presParOf" srcId="{E961E8A5-AE4F-49A4-B868-5C12E9CF6BBE}" destId="{8389A25B-F554-41CE-824F-9189B35A4879}" srcOrd="3" destOrd="0" presId="urn:microsoft.com/office/officeart/2005/8/layout/hProcess11"/>
    <dgm:cxn modelId="{F8FBB62E-9EE4-40D1-9155-0CC4A2B8A29A}" type="presParOf" srcId="{E961E8A5-AE4F-49A4-B868-5C12E9CF6BBE}" destId="{AF1445FB-2410-47DB-B463-5277FAEC3133}" srcOrd="4" destOrd="0" presId="urn:microsoft.com/office/officeart/2005/8/layout/hProcess11"/>
    <dgm:cxn modelId="{D7D37E84-227A-489A-BC84-7B82AB5329C1}" type="presParOf" srcId="{AF1445FB-2410-47DB-B463-5277FAEC3133}" destId="{67395C4B-2F52-4F5D-AAFE-8C91B062EEB6}" srcOrd="0" destOrd="0" presId="urn:microsoft.com/office/officeart/2005/8/layout/hProcess11"/>
    <dgm:cxn modelId="{1F7834F8-618F-46E9-8D13-9C241E855840}" type="presParOf" srcId="{AF1445FB-2410-47DB-B463-5277FAEC3133}" destId="{FF673A44-07FA-4E94-9783-DCF6AA6BFEA2}" srcOrd="1" destOrd="0" presId="urn:microsoft.com/office/officeart/2005/8/layout/hProcess11"/>
    <dgm:cxn modelId="{3BD1E678-3E08-425D-B8F6-B6C9FA90B2E6}" type="presParOf" srcId="{AF1445FB-2410-47DB-B463-5277FAEC3133}" destId="{6A23EC62-C2BB-4B73-8C88-A9ECF73684F6}" srcOrd="2" destOrd="0" presId="urn:microsoft.com/office/officeart/2005/8/layout/hProcess11"/>
    <dgm:cxn modelId="{A99781C4-B0F5-4211-9447-197091A1E5F6}" type="presParOf" srcId="{E961E8A5-AE4F-49A4-B868-5C12E9CF6BBE}" destId="{D13B73D8-0F64-4861-B67C-E37DD5AEB1B0}" srcOrd="5" destOrd="0" presId="urn:microsoft.com/office/officeart/2005/8/layout/hProcess11"/>
    <dgm:cxn modelId="{9256F855-9429-4CA7-B835-B063FD0B4796}" type="presParOf" srcId="{E961E8A5-AE4F-49A4-B868-5C12E9CF6BBE}" destId="{C33F998E-3D12-49FC-B427-BAC67A9517D7}" srcOrd="6" destOrd="0" presId="urn:microsoft.com/office/officeart/2005/8/layout/hProcess11"/>
    <dgm:cxn modelId="{0F8E820E-7949-4380-B87A-88E43EDA9DFF}" type="presParOf" srcId="{C33F998E-3D12-49FC-B427-BAC67A9517D7}" destId="{2DCF81A5-0D90-4697-A5AE-62BA94742E88}" srcOrd="0" destOrd="0" presId="urn:microsoft.com/office/officeart/2005/8/layout/hProcess11"/>
    <dgm:cxn modelId="{F7BDCF08-B28B-48CC-8974-E9AA228B1177}" type="presParOf" srcId="{C33F998E-3D12-49FC-B427-BAC67A9517D7}" destId="{58CA2AE1-85A3-47B5-91D6-6507E9325328}" srcOrd="1" destOrd="0" presId="urn:microsoft.com/office/officeart/2005/8/layout/hProcess11"/>
    <dgm:cxn modelId="{20D214E3-35BF-4983-8485-F32398025217}" type="presParOf" srcId="{C33F998E-3D12-49FC-B427-BAC67A9517D7}" destId="{44C5F94E-E172-41E6-BADC-340731EDFA4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69168-E589-4FF7-9F6A-9EF3C4EF8422}">
      <dsp:nvSpPr>
        <dsp:cNvPr id="0" name=""/>
        <dsp:cNvSpPr/>
      </dsp:nvSpPr>
      <dsp:spPr>
        <a:xfrm>
          <a:off x="0" y="1625600"/>
          <a:ext cx="8128000" cy="21674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7A826A-89DC-4AA2-BDAE-600BF1D8D55A}">
      <dsp:nvSpPr>
        <dsp:cNvPr id="0" name=""/>
        <dsp:cNvSpPr/>
      </dsp:nvSpPr>
      <dsp:spPr>
        <a:xfrm>
          <a:off x="4458" y="0"/>
          <a:ext cx="1835243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Urodził </a:t>
          </a:r>
          <a:r>
            <a:rPr lang="pl-PL" sz="1600" kern="1200" dirty="0" smtClean="0"/>
            <a:t>się                    w </a:t>
          </a:r>
          <a:r>
            <a:rPr lang="pl-PL" sz="1600" kern="1200" dirty="0" smtClean="0"/>
            <a:t>Warszawie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22 stycznia 1921 </a:t>
          </a:r>
        </a:p>
      </dsp:txBody>
      <dsp:txXfrm>
        <a:off x="4458" y="0"/>
        <a:ext cx="1835243" cy="2167466"/>
      </dsp:txXfrm>
    </dsp:sp>
    <dsp:sp modelId="{A64EF28E-9B31-4FEC-AAA6-66270F0FB434}">
      <dsp:nvSpPr>
        <dsp:cNvPr id="0" name=""/>
        <dsp:cNvSpPr/>
      </dsp:nvSpPr>
      <dsp:spPr>
        <a:xfrm>
          <a:off x="651147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6F56CF-8646-4197-9B16-784F7249AAE1}">
      <dsp:nvSpPr>
        <dsp:cNvPr id="0" name=""/>
        <dsp:cNvSpPr/>
      </dsp:nvSpPr>
      <dsp:spPr>
        <a:xfrm>
          <a:off x="1890333" y="3251200"/>
          <a:ext cx="1812064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od 1933 uczęszczał do Państwowego Gimnazjum     im. Stefana Batorego</a:t>
          </a:r>
          <a:endParaRPr lang="pl-PL" sz="1600" kern="1200" dirty="0"/>
        </a:p>
      </dsp:txBody>
      <dsp:txXfrm>
        <a:off x="1890333" y="3251200"/>
        <a:ext cx="1812064" cy="2167466"/>
      </dsp:txXfrm>
    </dsp:sp>
    <dsp:sp modelId="{B556B5A2-AA68-43F7-8235-33AE0806FD69}">
      <dsp:nvSpPr>
        <dsp:cNvPr id="0" name=""/>
        <dsp:cNvSpPr/>
      </dsp:nvSpPr>
      <dsp:spPr>
        <a:xfrm>
          <a:off x="2525432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BFC6A-1FEC-4448-9D77-2D78653D079C}">
      <dsp:nvSpPr>
        <dsp:cNvPr id="0" name=""/>
        <dsp:cNvSpPr/>
      </dsp:nvSpPr>
      <dsp:spPr>
        <a:xfrm>
          <a:off x="3753029" y="0"/>
          <a:ext cx="1684058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 1936 </a:t>
          </a:r>
          <a:r>
            <a:rPr lang="pl-PL" sz="1600" kern="1200" dirty="0" smtClean="0"/>
            <a:t>powstał pierwszy znany wiersz "Wypadek przy pracy</a:t>
          </a:r>
          <a:r>
            <a:rPr lang="pl-PL" sz="1600" kern="1200" dirty="0" smtClean="0"/>
            <a:t>"</a:t>
          </a:r>
          <a:endParaRPr lang="pl-PL" sz="1600" kern="1200" dirty="0" smtClean="0"/>
        </a:p>
      </dsp:txBody>
      <dsp:txXfrm>
        <a:off x="3753029" y="0"/>
        <a:ext cx="1684058" cy="2167466"/>
      </dsp:txXfrm>
    </dsp:sp>
    <dsp:sp modelId="{962F194F-7718-4966-96CB-8E4E9B5E9B5F}">
      <dsp:nvSpPr>
        <dsp:cNvPr id="0" name=""/>
        <dsp:cNvSpPr/>
      </dsp:nvSpPr>
      <dsp:spPr>
        <a:xfrm>
          <a:off x="4324125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6E079-D38A-4822-AAAA-97EE2A41FB7E}">
      <dsp:nvSpPr>
        <dsp:cNvPr id="0" name=""/>
        <dsp:cNvSpPr/>
      </dsp:nvSpPr>
      <dsp:spPr>
        <a:xfrm>
          <a:off x="5487719" y="3251200"/>
          <a:ext cx="1823021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 </a:t>
          </a:r>
          <a:r>
            <a:rPr lang="pl-PL" sz="1600" kern="1200" dirty="0" smtClean="0"/>
            <a:t>1939 uzyskał świadectwo dojrzałości</a:t>
          </a:r>
          <a:endParaRPr lang="pl-PL" sz="1800" kern="1200" dirty="0"/>
        </a:p>
      </dsp:txBody>
      <dsp:txXfrm>
        <a:off x="5487719" y="3251200"/>
        <a:ext cx="1823021" cy="2167466"/>
      </dsp:txXfrm>
    </dsp:sp>
    <dsp:sp modelId="{E8132789-DBA2-47C6-A400-EEFF91B5C8A6}">
      <dsp:nvSpPr>
        <dsp:cNvPr id="0" name=""/>
        <dsp:cNvSpPr/>
      </dsp:nvSpPr>
      <dsp:spPr>
        <a:xfrm>
          <a:off x="6128297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170B6-3A92-458D-BAB2-AFC161B9C92D}">
      <dsp:nvSpPr>
        <dsp:cNvPr id="0" name=""/>
        <dsp:cNvSpPr/>
      </dsp:nvSpPr>
      <dsp:spPr>
        <a:xfrm>
          <a:off x="0" y="1625600"/>
          <a:ext cx="8128000" cy="21674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ED766-95D1-48EC-9CFE-560140E2D04F}">
      <dsp:nvSpPr>
        <dsp:cNvPr id="0" name=""/>
        <dsp:cNvSpPr/>
      </dsp:nvSpPr>
      <dsp:spPr>
        <a:xfrm>
          <a:off x="3661" y="0"/>
          <a:ext cx="1760934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Od 1940 publikował konspiracyjne tomiki wierszy </a:t>
          </a:r>
          <a:endParaRPr lang="pl-PL" sz="1600" kern="1200" dirty="0"/>
        </a:p>
      </dsp:txBody>
      <dsp:txXfrm>
        <a:off x="3661" y="0"/>
        <a:ext cx="1760934" cy="2167466"/>
      </dsp:txXfrm>
    </dsp:sp>
    <dsp:sp modelId="{9061C2E9-1827-4DEB-893A-CEB00B078571}">
      <dsp:nvSpPr>
        <dsp:cNvPr id="0" name=""/>
        <dsp:cNvSpPr/>
      </dsp:nvSpPr>
      <dsp:spPr>
        <a:xfrm>
          <a:off x="613195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BFAF6-6B59-438F-B6E0-E01D91796947}">
      <dsp:nvSpPr>
        <dsp:cNvPr id="0" name=""/>
        <dsp:cNvSpPr/>
      </dsp:nvSpPr>
      <dsp:spPr>
        <a:xfrm>
          <a:off x="1852642" y="3251200"/>
          <a:ext cx="1760934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Od 1942 studiował polonistykę                na tajnych kompletach Uniwersytetu Warszawskiego</a:t>
          </a:r>
          <a:endParaRPr lang="pl-PL" sz="1600" kern="1200" dirty="0"/>
        </a:p>
      </dsp:txBody>
      <dsp:txXfrm>
        <a:off x="1852642" y="3251200"/>
        <a:ext cx="1760934" cy="2167466"/>
      </dsp:txXfrm>
    </dsp:sp>
    <dsp:sp modelId="{1EB8E32A-A2F4-433A-9A84-79FA28EBE93E}">
      <dsp:nvSpPr>
        <dsp:cNvPr id="0" name=""/>
        <dsp:cNvSpPr/>
      </dsp:nvSpPr>
      <dsp:spPr>
        <a:xfrm>
          <a:off x="2462176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C5F292-2EC5-44B5-89EB-156B64F7D15D}">
      <dsp:nvSpPr>
        <dsp:cNvPr id="0" name=""/>
        <dsp:cNvSpPr/>
      </dsp:nvSpPr>
      <dsp:spPr>
        <a:xfrm>
          <a:off x="3701623" y="0"/>
          <a:ext cx="1760934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 1942 Baczyński ożenił się                ze studentką podziemnej polonistyki Barbarą </a:t>
          </a:r>
          <a:r>
            <a:rPr lang="pl-PL" sz="1600" kern="1200" dirty="0" err="1" smtClean="0"/>
            <a:t>Drapczyńską</a:t>
          </a:r>
          <a:endParaRPr lang="pl-PL" sz="1600" kern="1200" dirty="0"/>
        </a:p>
      </dsp:txBody>
      <dsp:txXfrm>
        <a:off x="3701623" y="0"/>
        <a:ext cx="1760934" cy="2167466"/>
      </dsp:txXfrm>
    </dsp:sp>
    <dsp:sp modelId="{D9C28F03-80DB-4E5E-B8AD-54BAF9D55E8F}">
      <dsp:nvSpPr>
        <dsp:cNvPr id="0" name=""/>
        <dsp:cNvSpPr/>
      </dsp:nvSpPr>
      <dsp:spPr>
        <a:xfrm>
          <a:off x="4311157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246D3-535D-4C03-8F8A-75DF3EFE12A2}">
      <dsp:nvSpPr>
        <dsp:cNvPr id="0" name=""/>
        <dsp:cNvSpPr/>
      </dsp:nvSpPr>
      <dsp:spPr>
        <a:xfrm>
          <a:off x="5550604" y="3251200"/>
          <a:ext cx="1760934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W lecie 1943 wstąpił do Harcerskich Grup Szturmowych AK.</a:t>
          </a:r>
          <a:endParaRPr lang="pl-PL" sz="1600" kern="1200" dirty="0"/>
        </a:p>
      </dsp:txBody>
      <dsp:txXfrm>
        <a:off x="5550604" y="3251200"/>
        <a:ext cx="1760934" cy="2167466"/>
      </dsp:txXfrm>
    </dsp:sp>
    <dsp:sp modelId="{80AC301F-FC40-4F97-B5A4-CF357B328698}">
      <dsp:nvSpPr>
        <dsp:cNvPr id="0" name=""/>
        <dsp:cNvSpPr/>
      </dsp:nvSpPr>
      <dsp:spPr>
        <a:xfrm>
          <a:off x="6160138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74CD3-CA88-4B28-9AD7-6C5BB8DCC1E9}">
      <dsp:nvSpPr>
        <dsp:cNvPr id="0" name=""/>
        <dsp:cNvSpPr/>
      </dsp:nvSpPr>
      <dsp:spPr>
        <a:xfrm>
          <a:off x="0" y="1625600"/>
          <a:ext cx="8128000" cy="216746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B18204-FF32-4B14-9F1E-E7E4F96BA3F8}">
      <dsp:nvSpPr>
        <dsp:cNvPr id="0" name=""/>
        <dsp:cNvSpPr/>
      </dsp:nvSpPr>
      <dsp:spPr>
        <a:xfrm>
          <a:off x="3661" y="0"/>
          <a:ext cx="1760934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Od </a:t>
          </a:r>
          <a:r>
            <a:rPr lang="pl-PL" sz="1600" kern="1200" dirty="0" smtClean="0"/>
            <a:t>lipca 1943 jest zastępcą dowódcy                   3 plutonu                    3 kompanii batalionu "Parasol"</a:t>
          </a:r>
          <a:endParaRPr lang="pl-PL" sz="1600" kern="1200" dirty="0"/>
        </a:p>
      </dsp:txBody>
      <dsp:txXfrm>
        <a:off x="3661" y="0"/>
        <a:ext cx="1760934" cy="2167466"/>
      </dsp:txXfrm>
    </dsp:sp>
    <dsp:sp modelId="{F9649EA6-E04D-440F-9662-A345E96467A8}">
      <dsp:nvSpPr>
        <dsp:cNvPr id="0" name=""/>
        <dsp:cNvSpPr/>
      </dsp:nvSpPr>
      <dsp:spPr>
        <a:xfrm>
          <a:off x="613195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4FE75-432C-4B26-8D3E-D7875B953CD4}">
      <dsp:nvSpPr>
        <dsp:cNvPr id="0" name=""/>
        <dsp:cNvSpPr/>
      </dsp:nvSpPr>
      <dsp:spPr>
        <a:xfrm>
          <a:off x="1852642" y="3251200"/>
          <a:ext cx="1760934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4 sierpnia 1944 w wieku 23 lat  ginie                w Powstaniu Warszawskim</a:t>
          </a:r>
          <a:endParaRPr lang="pl-PL" sz="1600" kern="1200" dirty="0"/>
        </a:p>
      </dsp:txBody>
      <dsp:txXfrm>
        <a:off x="1852642" y="3251200"/>
        <a:ext cx="1760934" cy="2167466"/>
      </dsp:txXfrm>
    </dsp:sp>
    <dsp:sp modelId="{4C4D8967-AEFC-401A-A9EC-88162922EC3F}">
      <dsp:nvSpPr>
        <dsp:cNvPr id="0" name=""/>
        <dsp:cNvSpPr/>
      </dsp:nvSpPr>
      <dsp:spPr>
        <a:xfrm>
          <a:off x="2462176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395C4B-2F52-4F5D-AAFE-8C91B062EEB6}">
      <dsp:nvSpPr>
        <dsp:cNvPr id="0" name=""/>
        <dsp:cNvSpPr/>
      </dsp:nvSpPr>
      <dsp:spPr>
        <a:xfrm>
          <a:off x="3701623" y="0"/>
          <a:ext cx="1760934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1 września zginęła również jego żona – Barbara</a:t>
          </a:r>
          <a:endParaRPr lang="pl-PL" sz="1600" kern="1200" dirty="0"/>
        </a:p>
      </dsp:txBody>
      <dsp:txXfrm>
        <a:off x="3701623" y="0"/>
        <a:ext cx="1760934" cy="2167466"/>
      </dsp:txXfrm>
    </dsp:sp>
    <dsp:sp modelId="{FF673A44-07FA-4E94-9783-DCF6AA6BFEA2}">
      <dsp:nvSpPr>
        <dsp:cNvPr id="0" name=""/>
        <dsp:cNvSpPr/>
      </dsp:nvSpPr>
      <dsp:spPr>
        <a:xfrm>
          <a:off x="4311157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CF81A5-0D90-4697-A5AE-62BA94742E88}">
      <dsp:nvSpPr>
        <dsp:cNvPr id="0" name=""/>
        <dsp:cNvSpPr/>
      </dsp:nvSpPr>
      <dsp:spPr>
        <a:xfrm>
          <a:off x="5550604" y="3251200"/>
          <a:ext cx="1760934" cy="2167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W 2018 roku                    "za wybitne zasługi dla niepodległości Rzeczypospolitej Polskiej,                               za osiągnięcia                    w działalności na rzecz rozwoju polskiej kultury" został odznaczony pośmiertnie Krzyżem Komandorskim Orderu Odrodzenia Polski.</a:t>
          </a:r>
          <a:endParaRPr lang="pl-PL" sz="1200" kern="1200" dirty="0"/>
        </a:p>
      </dsp:txBody>
      <dsp:txXfrm>
        <a:off x="5550604" y="3251200"/>
        <a:ext cx="1760934" cy="2167466"/>
      </dsp:txXfrm>
    </dsp:sp>
    <dsp:sp modelId="{58CA2AE1-85A3-47B5-91D6-6507E9325328}">
      <dsp:nvSpPr>
        <dsp:cNvPr id="0" name=""/>
        <dsp:cNvSpPr/>
      </dsp:nvSpPr>
      <dsp:spPr>
        <a:xfrm>
          <a:off x="6160138" y="2438400"/>
          <a:ext cx="541866" cy="5418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5400" dirty="0" smtClean="0"/>
              <a:t>Krzysztof Kamil Baczyński</a:t>
            </a:r>
            <a:endParaRPr lang="pl-PL" sz="5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- Biografia na osi czasu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422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6420618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847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432930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227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8768729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021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153</TotalTime>
  <Words>141</Words>
  <Application>Microsoft Office PowerPoint</Application>
  <PresentationFormat>Panoramiczny</PresentationFormat>
  <Paragraphs>15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Jon</vt:lpstr>
      <vt:lpstr>Krzysztof Kamil Baczyński</vt:lpstr>
      <vt:lpstr>Prezentacja programu PowerPoint</vt:lpstr>
      <vt:lpstr>Prezentacja programu PowerPoint</vt:lpstr>
      <vt:lpstr>Prezentacja programu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Krzysztof Kamil Baczyński</dc:title>
  <dc:creator>DIBIC</dc:creator>
  <cp:lastModifiedBy>DIBIC</cp:lastModifiedBy>
  <cp:revision>14</cp:revision>
  <dcterms:created xsi:type="dcterms:W3CDTF">2021-09-17T12:43:55Z</dcterms:created>
  <dcterms:modified xsi:type="dcterms:W3CDTF">2021-09-29T12:15:12Z</dcterms:modified>
</cp:coreProperties>
</file>